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94B"/>
    <a:srgbClr val="4EA72E"/>
    <a:srgbClr val="5AC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ema til typografi 1 - Marker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41"/>
    <p:restoredTop sz="94644"/>
  </p:normalViewPr>
  <p:slideViewPr>
    <p:cSldViewPr snapToGrid="0">
      <p:cViewPr varScale="1">
        <p:scale>
          <a:sx n="133" d="100"/>
          <a:sy n="133" d="100"/>
        </p:scale>
        <p:origin x="28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2061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48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828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372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456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48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5546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9877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1812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3548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9776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ED1E20-9CCE-274D-87AC-8F54BB5AD1D1}" type="datetimeFigureOut">
              <a:rPr lang="da-DK" smtClean="0"/>
              <a:t>30.09.2026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3CCB6E-BF9B-324F-ABD1-6F031C239F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412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083D5B-EA33-9486-D859-20D4DAAE8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FE8040C-5DE3-0B90-E04A-12E3280BC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89" y="211905"/>
            <a:ext cx="5915025" cy="1364243"/>
          </a:xfrm>
        </p:spPr>
        <p:txBody>
          <a:bodyPr>
            <a:normAutofit/>
          </a:bodyPr>
          <a:lstStyle/>
          <a:p>
            <a:r>
              <a:rPr lang="da-DK" sz="4800" b="1" dirty="0">
                <a:solidFill>
                  <a:srgbClr val="00694B"/>
                </a:solidFill>
                <a:latin typeface="Raleway SemiBold" panose="020B0003030101060003" pitchFamily="34" charset="0"/>
              </a:rPr>
              <a:t>NATURBINGO</a:t>
            </a:r>
            <a:endParaRPr lang="da-DK" sz="4800" b="1" dirty="0">
              <a:solidFill>
                <a:srgbClr val="00694B"/>
              </a:solidFill>
              <a:latin typeface="Raleway SemiBold" panose="020B0003030101060003" pitchFamily="34" charset="0"/>
              <a:cs typeface="Arial" panose="020B0604020202020204" pitchFamily="34" charset="0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7CF883B-4579-9B87-BE67-3412D8510DC3}"/>
              </a:ext>
            </a:extLst>
          </p:cNvPr>
          <p:cNvSpPr txBox="1"/>
          <p:nvPr/>
        </p:nvSpPr>
        <p:spPr>
          <a:xfrm>
            <a:off x="527855" y="1544084"/>
            <a:ext cx="580228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Navn:</a:t>
            </a:r>
            <a:br>
              <a:rPr lang="da-DK" sz="1600" dirty="0">
                <a:solidFill>
                  <a:srgbClr val="00694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sz="1400" dirty="0">
              <a:solidFill>
                <a:srgbClr val="0069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Gå på opdagelse i naturen rundt på golfbanen, og sæt kryds X på billederne herunder, når du finder dem. Kan du mon finde dem alle? 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2E78142B-1C51-4814-7F6C-DDD5AE17E089}"/>
              </a:ext>
            </a:extLst>
          </p:cNvPr>
          <p:cNvSpPr txBox="1"/>
          <p:nvPr/>
        </p:nvSpPr>
        <p:spPr>
          <a:xfrm>
            <a:off x="1421258" y="9438573"/>
            <a:ext cx="4001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800" dirty="0"/>
              <a:t>“</a:t>
            </a:r>
            <a:r>
              <a:rPr lang="da-DK" sz="800" i="1" dirty="0"/>
              <a:t>Illustrationerne af korsedderkop, grå bænkebider og lundsnegl er tegnet af Jan </a:t>
            </a:r>
            <a:r>
              <a:rPr lang="da-DK" sz="800" i="1" dirty="0" err="1"/>
              <a:t>Solheim</a:t>
            </a:r>
            <a:r>
              <a:rPr lang="da-DK" sz="800" i="1" dirty="0"/>
              <a:t> til Krible Krable-projektet med støtte fra Novo Nordisk Fonden</a:t>
            </a:r>
            <a:r>
              <a:rPr lang="da-DK" sz="800" dirty="0"/>
              <a:t>.”</a:t>
            </a:r>
          </a:p>
        </p:txBody>
      </p:sp>
      <p:grpSp>
        <p:nvGrpSpPr>
          <p:cNvPr id="103" name="Gruppe 102">
            <a:extLst>
              <a:ext uri="{FF2B5EF4-FFF2-40B4-BE49-F238E27FC236}">
                <a16:creationId xmlns:a16="http://schemas.microsoft.com/office/drawing/2014/main" id="{D160A3AE-E18A-D1D5-3211-58C1F21D57A5}"/>
              </a:ext>
            </a:extLst>
          </p:cNvPr>
          <p:cNvGrpSpPr/>
          <p:nvPr/>
        </p:nvGrpSpPr>
        <p:grpSpPr>
          <a:xfrm>
            <a:off x="645694" y="3206592"/>
            <a:ext cx="5566603" cy="5162926"/>
            <a:chOff x="645694" y="2864203"/>
            <a:chExt cx="5566603" cy="5162926"/>
          </a:xfrm>
        </p:grpSpPr>
        <p:pic>
          <p:nvPicPr>
            <p:cNvPr id="82" name="Billede 81">
              <a:extLst>
                <a:ext uri="{FF2B5EF4-FFF2-40B4-BE49-F238E27FC236}">
                  <a16:creationId xmlns:a16="http://schemas.microsoft.com/office/drawing/2014/main" id="{35ECF94C-361C-2D2E-97C5-7852145F0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58186" y="6430452"/>
              <a:ext cx="1720800" cy="1138582"/>
            </a:xfrm>
            <a:prstGeom prst="rect">
              <a:avLst/>
            </a:prstGeom>
          </p:spPr>
        </p:pic>
        <p:grpSp>
          <p:nvGrpSpPr>
            <p:cNvPr id="30" name="Gruppe 29">
              <a:extLst>
                <a:ext uri="{FF2B5EF4-FFF2-40B4-BE49-F238E27FC236}">
                  <a16:creationId xmlns:a16="http://schemas.microsoft.com/office/drawing/2014/main" id="{8E903093-2C65-7228-DE45-4F2370E0CE8C}"/>
                </a:ext>
              </a:extLst>
            </p:cNvPr>
            <p:cNvGrpSpPr/>
            <p:nvPr/>
          </p:nvGrpSpPr>
          <p:grpSpPr>
            <a:xfrm>
              <a:off x="645695" y="2864203"/>
              <a:ext cx="1735489" cy="1597572"/>
              <a:chOff x="543073" y="2438400"/>
              <a:chExt cx="1735489" cy="1597572"/>
            </a:xfrm>
          </p:grpSpPr>
          <p:sp>
            <p:nvSpPr>
              <p:cNvPr id="22" name="Tekstfelt 21">
                <a:extLst>
                  <a:ext uri="{FF2B5EF4-FFF2-40B4-BE49-F238E27FC236}">
                    <a16:creationId xmlns:a16="http://schemas.microsoft.com/office/drawing/2014/main" id="{CFC5C09D-1BED-BB5A-01BB-7A098886F017}"/>
                  </a:ext>
                </a:extLst>
              </p:cNvPr>
              <p:cNvSpPr txBox="1"/>
              <p:nvPr/>
            </p:nvSpPr>
            <p:spPr>
              <a:xfrm>
                <a:off x="543073" y="2438400"/>
                <a:ext cx="1727161" cy="1597572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26" name="Tekstfelt 25">
                <a:extLst>
                  <a:ext uri="{FF2B5EF4-FFF2-40B4-BE49-F238E27FC236}">
                    <a16:creationId xmlns:a16="http://schemas.microsoft.com/office/drawing/2014/main" id="{11DD393F-E980-86DA-E90F-34CA422179F3}"/>
                  </a:ext>
                </a:extLst>
              </p:cNvPr>
              <p:cNvSpPr txBox="1"/>
              <p:nvPr/>
            </p:nvSpPr>
            <p:spPr>
              <a:xfrm>
                <a:off x="551401" y="3707838"/>
                <a:ext cx="17271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400" dirty="0"/>
                  <a:t>Edderkop</a:t>
                </a:r>
              </a:p>
            </p:txBody>
          </p: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CEE2442A-F4F3-1A3A-61B3-6870399B7E1B}"/>
                </a:ext>
              </a:extLst>
            </p:cNvPr>
            <p:cNvGrpSpPr/>
            <p:nvPr/>
          </p:nvGrpSpPr>
          <p:grpSpPr>
            <a:xfrm>
              <a:off x="2558578" y="2864203"/>
              <a:ext cx="1727161" cy="1597572"/>
              <a:chOff x="543073" y="2438400"/>
              <a:chExt cx="1727161" cy="1597572"/>
            </a:xfrm>
          </p:grpSpPr>
          <p:sp>
            <p:nvSpPr>
              <p:cNvPr id="34" name="Tekstfelt 33">
                <a:extLst>
                  <a:ext uri="{FF2B5EF4-FFF2-40B4-BE49-F238E27FC236}">
                    <a16:creationId xmlns:a16="http://schemas.microsoft.com/office/drawing/2014/main" id="{A7974B21-E9C9-9F45-9B65-28DE08BEEBEC}"/>
                  </a:ext>
                </a:extLst>
              </p:cNvPr>
              <p:cNvSpPr txBox="1"/>
              <p:nvPr/>
            </p:nvSpPr>
            <p:spPr>
              <a:xfrm>
                <a:off x="543073" y="2438400"/>
                <a:ext cx="1727161" cy="1597572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36" name="Tekstfelt 35">
                <a:extLst>
                  <a:ext uri="{FF2B5EF4-FFF2-40B4-BE49-F238E27FC236}">
                    <a16:creationId xmlns:a16="http://schemas.microsoft.com/office/drawing/2014/main" id="{564B72CD-94EC-71B4-7543-956669C9D7F5}"/>
                  </a:ext>
                </a:extLst>
              </p:cNvPr>
              <p:cNvSpPr txBox="1"/>
              <p:nvPr/>
            </p:nvSpPr>
            <p:spPr>
              <a:xfrm>
                <a:off x="543073" y="3701807"/>
                <a:ext cx="17271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400" dirty="0"/>
                  <a:t>Blomst</a:t>
                </a:r>
              </a:p>
            </p:txBody>
          </p: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0D550A6B-1893-634E-E28D-6D5659844E81}"/>
                </a:ext>
              </a:extLst>
            </p:cNvPr>
            <p:cNvGrpSpPr/>
            <p:nvPr/>
          </p:nvGrpSpPr>
          <p:grpSpPr>
            <a:xfrm>
              <a:off x="4471461" y="2864203"/>
              <a:ext cx="1740836" cy="1597572"/>
              <a:chOff x="543073" y="2438400"/>
              <a:chExt cx="1740836" cy="1597572"/>
            </a:xfrm>
          </p:grpSpPr>
          <p:sp>
            <p:nvSpPr>
              <p:cNvPr id="38" name="Tekstfelt 37">
                <a:extLst>
                  <a:ext uri="{FF2B5EF4-FFF2-40B4-BE49-F238E27FC236}">
                    <a16:creationId xmlns:a16="http://schemas.microsoft.com/office/drawing/2014/main" id="{39437351-2775-9EFC-77D3-D9FFC8399FBB}"/>
                  </a:ext>
                </a:extLst>
              </p:cNvPr>
              <p:cNvSpPr txBox="1"/>
              <p:nvPr/>
            </p:nvSpPr>
            <p:spPr>
              <a:xfrm>
                <a:off x="543073" y="2438400"/>
                <a:ext cx="1727161" cy="1597572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39" name="Tekstfelt 38">
                <a:extLst>
                  <a:ext uri="{FF2B5EF4-FFF2-40B4-BE49-F238E27FC236}">
                    <a16:creationId xmlns:a16="http://schemas.microsoft.com/office/drawing/2014/main" id="{C7939543-819C-B34D-9424-5ACDF6F59CDC}"/>
                  </a:ext>
                </a:extLst>
              </p:cNvPr>
              <p:cNvSpPr txBox="1"/>
              <p:nvPr/>
            </p:nvSpPr>
            <p:spPr>
              <a:xfrm>
                <a:off x="556748" y="3700749"/>
                <a:ext cx="17271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400" dirty="0"/>
                  <a:t>Kragefugl</a:t>
                </a:r>
              </a:p>
            </p:txBody>
          </p:sp>
        </p:grpSp>
        <p:grpSp>
          <p:nvGrpSpPr>
            <p:cNvPr id="59" name="Gruppe 58">
              <a:extLst>
                <a:ext uri="{FF2B5EF4-FFF2-40B4-BE49-F238E27FC236}">
                  <a16:creationId xmlns:a16="http://schemas.microsoft.com/office/drawing/2014/main" id="{60EC0A78-490E-22B7-D21E-71FFBF722DAE}"/>
                </a:ext>
              </a:extLst>
            </p:cNvPr>
            <p:cNvGrpSpPr/>
            <p:nvPr/>
          </p:nvGrpSpPr>
          <p:grpSpPr>
            <a:xfrm>
              <a:off x="654022" y="4649011"/>
              <a:ext cx="1727161" cy="1597572"/>
              <a:chOff x="543073" y="2438400"/>
              <a:chExt cx="1727161" cy="1597572"/>
            </a:xfrm>
          </p:grpSpPr>
          <p:sp>
            <p:nvSpPr>
              <p:cNvPr id="60" name="Tekstfelt 59">
                <a:extLst>
                  <a:ext uri="{FF2B5EF4-FFF2-40B4-BE49-F238E27FC236}">
                    <a16:creationId xmlns:a16="http://schemas.microsoft.com/office/drawing/2014/main" id="{86C2F804-7E15-3ABB-B42A-D0D416331EF5}"/>
                  </a:ext>
                </a:extLst>
              </p:cNvPr>
              <p:cNvSpPr txBox="1"/>
              <p:nvPr/>
            </p:nvSpPr>
            <p:spPr>
              <a:xfrm>
                <a:off x="543073" y="2438400"/>
                <a:ext cx="1727161" cy="1597572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a-DK" dirty="0"/>
              </a:p>
            </p:txBody>
          </p:sp>
          <p:sp>
            <p:nvSpPr>
              <p:cNvPr id="61" name="Tekstfelt 60">
                <a:extLst>
                  <a:ext uri="{FF2B5EF4-FFF2-40B4-BE49-F238E27FC236}">
                    <a16:creationId xmlns:a16="http://schemas.microsoft.com/office/drawing/2014/main" id="{EFC8C7E9-08F8-79D2-5A90-C99E01D6E2B9}"/>
                  </a:ext>
                </a:extLst>
              </p:cNvPr>
              <p:cNvSpPr txBox="1"/>
              <p:nvPr/>
            </p:nvSpPr>
            <p:spPr>
              <a:xfrm>
                <a:off x="543073" y="3697215"/>
                <a:ext cx="17271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400" dirty="0"/>
                  <a:t>Egetræ</a:t>
                </a:r>
              </a:p>
            </p:txBody>
          </p:sp>
        </p:grpSp>
        <p:grpSp>
          <p:nvGrpSpPr>
            <p:cNvPr id="62" name="Gruppe 61">
              <a:extLst>
                <a:ext uri="{FF2B5EF4-FFF2-40B4-BE49-F238E27FC236}">
                  <a16:creationId xmlns:a16="http://schemas.microsoft.com/office/drawing/2014/main" id="{00B21C51-3C18-B7BD-E5F1-86509D6401D4}"/>
                </a:ext>
              </a:extLst>
            </p:cNvPr>
            <p:cNvGrpSpPr/>
            <p:nvPr/>
          </p:nvGrpSpPr>
          <p:grpSpPr>
            <a:xfrm>
              <a:off x="2558578" y="4643079"/>
              <a:ext cx="1727161" cy="1597572"/>
              <a:chOff x="543073" y="2438400"/>
              <a:chExt cx="1727161" cy="1597572"/>
            </a:xfrm>
          </p:grpSpPr>
          <p:sp>
            <p:nvSpPr>
              <p:cNvPr id="63" name="Tekstfelt 62">
                <a:extLst>
                  <a:ext uri="{FF2B5EF4-FFF2-40B4-BE49-F238E27FC236}">
                    <a16:creationId xmlns:a16="http://schemas.microsoft.com/office/drawing/2014/main" id="{047767A3-A4BF-B6FD-765C-03B50F07DE2D}"/>
                  </a:ext>
                </a:extLst>
              </p:cNvPr>
              <p:cNvSpPr txBox="1"/>
              <p:nvPr/>
            </p:nvSpPr>
            <p:spPr>
              <a:xfrm>
                <a:off x="543073" y="2438400"/>
                <a:ext cx="1727161" cy="1597572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64" name="Tekstfelt 63">
                <a:extLst>
                  <a:ext uri="{FF2B5EF4-FFF2-40B4-BE49-F238E27FC236}">
                    <a16:creationId xmlns:a16="http://schemas.microsoft.com/office/drawing/2014/main" id="{458D422D-22C7-452D-9E86-DE15CD660D5D}"/>
                  </a:ext>
                </a:extLst>
              </p:cNvPr>
              <p:cNvSpPr txBox="1"/>
              <p:nvPr/>
            </p:nvSpPr>
            <p:spPr>
              <a:xfrm>
                <a:off x="543073" y="3700722"/>
                <a:ext cx="17271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400" dirty="0"/>
                  <a:t>Snegl</a:t>
                </a:r>
              </a:p>
            </p:txBody>
          </p:sp>
        </p:grpSp>
        <p:grpSp>
          <p:nvGrpSpPr>
            <p:cNvPr id="65" name="Gruppe 64">
              <a:extLst>
                <a:ext uri="{FF2B5EF4-FFF2-40B4-BE49-F238E27FC236}">
                  <a16:creationId xmlns:a16="http://schemas.microsoft.com/office/drawing/2014/main" id="{FB738E6C-67E0-99CA-CA89-271F29FAD8D6}"/>
                </a:ext>
              </a:extLst>
            </p:cNvPr>
            <p:cNvGrpSpPr/>
            <p:nvPr/>
          </p:nvGrpSpPr>
          <p:grpSpPr>
            <a:xfrm>
              <a:off x="4471459" y="4643079"/>
              <a:ext cx="1727163" cy="1597572"/>
              <a:chOff x="543071" y="2438400"/>
              <a:chExt cx="1727163" cy="1597572"/>
            </a:xfrm>
          </p:grpSpPr>
          <p:sp>
            <p:nvSpPr>
              <p:cNvPr id="66" name="Tekstfelt 65">
                <a:extLst>
                  <a:ext uri="{FF2B5EF4-FFF2-40B4-BE49-F238E27FC236}">
                    <a16:creationId xmlns:a16="http://schemas.microsoft.com/office/drawing/2014/main" id="{11B79DED-D050-832B-F7E6-1373BA8C9F7A}"/>
                  </a:ext>
                </a:extLst>
              </p:cNvPr>
              <p:cNvSpPr txBox="1"/>
              <p:nvPr/>
            </p:nvSpPr>
            <p:spPr>
              <a:xfrm>
                <a:off x="543073" y="2438400"/>
                <a:ext cx="1727161" cy="1597572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67" name="Tekstfelt 66">
                <a:extLst>
                  <a:ext uri="{FF2B5EF4-FFF2-40B4-BE49-F238E27FC236}">
                    <a16:creationId xmlns:a16="http://schemas.microsoft.com/office/drawing/2014/main" id="{BD22B839-9406-56D0-1EFC-C3EEF0E89CC8}"/>
                  </a:ext>
                </a:extLst>
              </p:cNvPr>
              <p:cNvSpPr txBox="1"/>
              <p:nvPr/>
            </p:nvSpPr>
            <p:spPr>
              <a:xfrm>
                <a:off x="543071" y="3697214"/>
                <a:ext cx="17271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400" dirty="0"/>
                  <a:t>Sten med mos</a:t>
                </a:r>
              </a:p>
            </p:txBody>
          </p:sp>
        </p:grpSp>
        <p:grpSp>
          <p:nvGrpSpPr>
            <p:cNvPr id="68" name="Gruppe 67">
              <a:extLst>
                <a:ext uri="{FF2B5EF4-FFF2-40B4-BE49-F238E27FC236}">
                  <a16:creationId xmlns:a16="http://schemas.microsoft.com/office/drawing/2014/main" id="{EA8E82EB-BA11-FEA7-AADC-6036A8B8A4DE}"/>
                </a:ext>
              </a:extLst>
            </p:cNvPr>
            <p:cNvGrpSpPr/>
            <p:nvPr/>
          </p:nvGrpSpPr>
          <p:grpSpPr>
            <a:xfrm>
              <a:off x="645694" y="6430452"/>
              <a:ext cx="1727161" cy="1596677"/>
              <a:chOff x="543072" y="2446897"/>
              <a:chExt cx="1727161" cy="1596677"/>
            </a:xfrm>
          </p:grpSpPr>
          <p:sp>
            <p:nvSpPr>
              <p:cNvPr id="69" name="Tekstfelt 68">
                <a:extLst>
                  <a:ext uri="{FF2B5EF4-FFF2-40B4-BE49-F238E27FC236}">
                    <a16:creationId xmlns:a16="http://schemas.microsoft.com/office/drawing/2014/main" id="{A3B663DC-85C2-0B14-7784-3BB86EBF6C41}"/>
                  </a:ext>
                </a:extLst>
              </p:cNvPr>
              <p:cNvSpPr txBox="1"/>
              <p:nvPr/>
            </p:nvSpPr>
            <p:spPr>
              <a:xfrm>
                <a:off x="553034" y="2446897"/>
                <a:ext cx="1717199" cy="1596677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a-DK" dirty="0"/>
              </a:p>
            </p:txBody>
          </p:sp>
          <p:sp>
            <p:nvSpPr>
              <p:cNvPr id="70" name="Tekstfelt 69">
                <a:extLst>
                  <a:ext uri="{FF2B5EF4-FFF2-40B4-BE49-F238E27FC236}">
                    <a16:creationId xmlns:a16="http://schemas.microsoft.com/office/drawing/2014/main" id="{5E2DBA5C-5EEF-8E11-4D85-F46A11FBA49C}"/>
                  </a:ext>
                </a:extLst>
              </p:cNvPr>
              <p:cNvSpPr txBox="1"/>
              <p:nvPr/>
            </p:nvSpPr>
            <p:spPr>
              <a:xfrm>
                <a:off x="543072" y="3691770"/>
                <a:ext cx="17271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400" dirty="0"/>
                  <a:t>Bær</a:t>
                </a:r>
              </a:p>
            </p:txBody>
          </p:sp>
        </p:grpSp>
        <p:grpSp>
          <p:nvGrpSpPr>
            <p:cNvPr id="71" name="Gruppe 70">
              <a:extLst>
                <a:ext uri="{FF2B5EF4-FFF2-40B4-BE49-F238E27FC236}">
                  <a16:creationId xmlns:a16="http://schemas.microsoft.com/office/drawing/2014/main" id="{616B2739-5321-8961-309C-5E060562ADEB}"/>
                </a:ext>
              </a:extLst>
            </p:cNvPr>
            <p:cNvGrpSpPr/>
            <p:nvPr/>
          </p:nvGrpSpPr>
          <p:grpSpPr>
            <a:xfrm>
              <a:off x="2558578" y="6421955"/>
              <a:ext cx="1727161" cy="1597572"/>
              <a:chOff x="543073" y="2438400"/>
              <a:chExt cx="1727161" cy="1597572"/>
            </a:xfrm>
          </p:grpSpPr>
          <p:sp>
            <p:nvSpPr>
              <p:cNvPr id="72" name="Tekstfelt 71">
                <a:extLst>
                  <a:ext uri="{FF2B5EF4-FFF2-40B4-BE49-F238E27FC236}">
                    <a16:creationId xmlns:a16="http://schemas.microsoft.com/office/drawing/2014/main" id="{CEF23A5E-08C6-91D1-4F32-91D96C553F5F}"/>
                  </a:ext>
                </a:extLst>
              </p:cNvPr>
              <p:cNvSpPr txBox="1"/>
              <p:nvPr/>
            </p:nvSpPr>
            <p:spPr>
              <a:xfrm>
                <a:off x="543073" y="2438400"/>
                <a:ext cx="1727161" cy="1597572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73" name="Tekstfelt 72">
                <a:extLst>
                  <a:ext uri="{FF2B5EF4-FFF2-40B4-BE49-F238E27FC236}">
                    <a16:creationId xmlns:a16="http://schemas.microsoft.com/office/drawing/2014/main" id="{29F2BB5D-022E-F2AB-3A97-F72D47609D9B}"/>
                  </a:ext>
                </a:extLst>
              </p:cNvPr>
              <p:cNvSpPr txBox="1"/>
              <p:nvPr/>
            </p:nvSpPr>
            <p:spPr>
              <a:xfrm>
                <a:off x="543073" y="3691769"/>
                <a:ext cx="17271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400" dirty="0"/>
                  <a:t>Svamp</a:t>
                </a:r>
              </a:p>
            </p:txBody>
          </p:sp>
        </p:grpSp>
        <p:grpSp>
          <p:nvGrpSpPr>
            <p:cNvPr id="74" name="Gruppe 73">
              <a:extLst>
                <a:ext uri="{FF2B5EF4-FFF2-40B4-BE49-F238E27FC236}">
                  <a16:creationId xmlns:a16="http://schemas.microsoft.com/office/drawing/2014/main" id="{7E0BCCFF-CA3F-AA32-04F9-FE31B622B539}"/>
                </a:ext>
              </a:extLst>
            </p:cNvPr>
            <p:cNvGrpSpPr/>
            <p:nvPr/>
          </p:nvGrpSpPr>
          <p:grpSpPr>
            <a:xfrm>
              <a:off x="4471458" y="6421955"/>
              <a:ext cx="1727164" cy="1597572"/>
              <a:chOff x="543070" y="2438400"/>
              <a:chExt cx="1727164" cy="1597572"/>
            </a:xfrm>
          </p:grpSpPr>
          <p:sp>
            <p:nvSpPr>
              <p:cNvPr id="75" name="Tekstfelt 74">
                <a:extLst>
                  <a:ext uri="{FF2B5EF4-FFF2-40B4-BE49-F238E27FC236}">
                    <a16:creationId xmlns:a16="http://schemas.microsoft.com/office/drawing/2014/main" id="{81EB9DFC-E8F7-DFBB-2EA3-169398AA7337}"/>
                  </a:ext>
                </a:extLst>
              </p:cNvPr>
              <p:cNvSpPr txBox="1"/>
              <p:nvPr/>
            </p:nvSpPr>
            <p:spPr>
              <a:xfrm>
                <a:off x="543073" y="2438400"/>
                <a:ext cx="1727161" cy="1597572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76" name="Tekstfelt 75">
                <a:extLst>
                  <a:ext uri="{FF2B5EF4-FFF2-40B4-BE49-F238E27FC236}">
                    <a16:creationId xmlns:a16="http://schemas.microsoft.com/office/drawing/2014/main" id="{562705F5-1097-06C6-CCFC-934084E973DF}"/>
                  </a:ext>
                </a:extLst>
              </p:cNvPr>
              <p:cNvSpPr txBox="1"/>
              <p:nvPr/>
            </p:nvSpPr>
            <p:spPr>
              <a:xfrm>
                <a:off x="543070" y="3691769"/>
                <a:ext cx="17271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400" dirty="0"/>
                  <a:t>Bænkebider</a:t>
                </a:r>
              </a:p>
            </p:txBody>
          </p:sp>
        </p:grpSp>
        <p:pic>
          <p:nvPicPr>
            <p:cNvPr id="79" name="Billede 78">
              <a:extLst>
                <a:ext uri="{FF2B5EF4-FFF2-40B4-BE49-F238E27FC236}">
                  <a16:creationId xmlns:a16="http://schemas.microsoft.com/office/drawing/2014/main" id="{1753BC73-33A3-A208-C963-9D1AF41F5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520"/>
            <a:stretch>
              <a:fillRect/>
            </a:stretch>
          </p:blipFill>
          <p:spPr>
            <a:xfrm>
              <a:off x="2856305" y="6685884"/>
              <a:ext cx="1131710" cy="903727"/>
            </a:xfrm>
            <a:prstGeom prst="rect">
              <a:avLst/>
            </a:prstGeom>
          </p:spPr>
        </p:pic>
        <p:pic>
          <p:nvPicPr>
            <p:cNvPr id="80" name="Billede 79">
              <a:extLst>
                <a:ext uri="{FF2B5EF4-FFF2-40B4-BE49-F238E27FC236}">
                  <a16:creationId xmlns:a16="http://schemas.microsoft.com/office/drawing/2014/main" id="{3C03AAC3-470B-FD9A-56EB-6A9EEFEC6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823072" y="4863797"/>
              <a:ext cx="1023937" cy="1023937"/>
            </a:xfrm>
            <a:prstGeom prst="rect">
              <a:avLst/>
            </a:prstGeom>
          </p:spPr>
        </p:pic>
        <p:pic>
          <p:nvPicPr>
            <p:cNvPr id="81" name="Billede 80">
              <a:extLst>
                <a:ext uri="{FF2B5EF4-FFF2-40B4-BE49-F238E27FC236}">
                  <a16:creationId xmlns:a16="http://schemas.microsoft.com/office/drawing/2014/main" id="{E2707141-62B9-0493-E656-84E8DCFA6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764740" y="3063529"/>
              <a:ext cx="1140595" cy="1048314"/>
            </a:xfrm>
            <a:prstGeom prst="rect">
              <a:avLst/>
            </a:prstGeom>
          </p:spPr>
        </p:pic>
        <p:grpSp>
          <p:nvGrpSpPr>
            <p:cNvPr id="102" name="Gruppe 101">
              <a:extLst>
                <a:ext uri="{FF2B5EF4-FFF2-40B4-BE49-F238E27FC236}">
                  <a16:creationId xmlns:a16="http://schemas.microsoft.com/office/drawing/2014/main" id="{0A017668-5B77-70DA-7EC2-8EB03B5B3B12}"/>
                </a:ext>
              </a:extLst>
            </p:cNvPr>
            <p:cNvGrpSpPr/>
            <p:nvPr/>
          </p:nvGrpSpPr>
          <p:grpSpPr>
            <a:xfrm>
              <a:off x="861857" y="4829347"/>
              <a:ext cx="1311489" cy="1065139"/>
              <a:chOff x="732361" y="8159815"/>
              <a:chExt cx="1311489" cy="1065139"/>
            </a:xfrm>
          </p:grpSpPr>
          <p:pic>
            <p:nvPicPr>
              <p:cNvPr id="84" name="Billede 83">
                <a:extLst>
                  <a:ext uri="{FF2B5EF4-FFF2-40B4-BE49-F238E27FC236}">
                    <a16:creationId xmlns:a16="http://schemas.microsoft.com/office/drawing/2014/main" id="{620E2CA2-FDFB-E5A0-2CCF-2C8DC5DE95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32361" y="8730113"/>
                <a:ext cx="700576" cy="494841"/>
              </a:xfrm>
              <a:prstGeom prst="rect">
                <a:avLst/>
              </a:prstGeom>
            </p:spPr>
          </p:pic>
          <p:pic>
            <p:nvPicPr>
              <p:cNvPr id="83" name="Billede 82">
                <a:extLst>
                  <a:ext uri="{FF2B5EF4-FFF2-40B4-BE49-F238E27FC236}">
                    <a16:creationId xmlns:a16="http://schemas.microsoft.com/office/drawing/2014/main" id="{ABF59174-DF3C-D61E-5ECC-6EC00C2867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38192" y="8159815"/>
                <a:ext cx="1005658" cy="1011943"/>
              </a:xfrm>
              <a:prstGeom prst="rect">
                <a:avLst/>
              </a:prstGeom>
            </p:spPr>
          </p:pic>
        </p:grpSp>
        <p:pic>
          <p:nvPicPr>
            <p:cNvPr id="85" name="Billede 84">
              <a:extLst>
                <a:ext uri="{FF2B5EF4-FFF2-40B4-BE49-F238E27FC236}">
                  <a16:creationId xmlns:a16="http://schemas.microsoft.com/office/drawing/2014/main" id="{A9D155A8-AFDB-F955-4230-1C7517E0F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935104" y="2905847"/>
              <a:ext cx="974101" cy="1238882"/>
            </a:xfrm>
            <a:prstGeom prst="rect">
              <a:avLst/>
            </a:prstGeom>
          </p:spPr>
        </p:pic>
        <p:pic>
          <p:nvPicPr>
            <p:cNvPr id="87" name="Billede 86">
              <a:extLst>
                <a:ext uri="{FF2B5EF4-FFF2-40B4-BE49-F238E27FC236}">
                  <a16:creationId xmlns:a16="http://schemas.microsoft.com/office/drawing/2014/main" id="{ED284B70-902E-4383-14C6-3C246E95F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0387" y="6598667"/>
              <a:ext cx="1076657" cy="1076657"/>
            </a:xfrm>
            <a:prstGeom prst="rect">
              <a:avLst/>
            </a:prstGeom>
          </p:spPr>
        </p:pic>
        <p:pic>
          <p:nvPicPr>
            <p:cNvPr id="89" name="Billede 88">
              <a:extLst>
                <a:ext uri="{FF2B5EF4-FFF2-40B4-BE49-F238E27FC236}">
                  <a16:creationId xmlns:a16="http://schemas.microsoft.com/office/drawing/2014/main" id="{DFF260A8-3D38-0C28-264A-D79202BE7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4219" y="4863797"/>
              <a:ext cx="1195873" cy="1195873"/>
            </a:xfrm>
            <a:prstGeom prst="rect">
              <a:avLst/>
            </a:prstGeom>
          </p:spPr>
        </p:pic>
        <p:pic>
          <p:nvPicPr>
            <p:cNvPr id="91" name="Billede 90">
              <a:extLst>
                <a:ext uri="{FF2B5EF4-FFF2-40B4-BE49-F238E27FC236}">
                  <a16:creationId xmlns:a16="http://schemas.microsoft.com/office/drawing/2014/main" id="{04059220-805C-164C-E049-B07A68714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6003" y="2894601"/>
              <a:ext cx="1210036" cy="1299826"/>
            </a:xfrm>
            <a:prstGeom prst="rect">
              <a:avLst/>
            </a:prstGeom>
          </p:spPr>
        </p:pic>
      </p:grpSp>
      <p:grpSp>
        <p:nvGrpSpPr>
          <p:cNvPr id="97" name="Group 99">
            <a:extLst>
              <a:ext uri="{FF2B5EF4-FFF2-40B4-BE49-F238E27FC236}">
                <a16:creationId xmlns:a16="http://schemas.microsoft.com/office/drawing/2014/main" id="{4C13E6DD-B8CA-E576-9246-EC786831D124}"/>
              </a:ext>
            </a:extLst>
          </p:cNvPr>
          <p:cNvGrpSpPr/>
          <p:nvPr/>
        </p:nvGrpSpPr>
        <p:grpSpPr>
          <a:xfrm>
            <a:off x="-1777195" y="1054466"/>
            <a:ext cx="659753" cy="709160"/>
            <a:chOff x="700880" y="5002213"/>
            <a:chExt cx="419100" cy="531813"/>
          </a:xfrm>
        </p:grpSpPr>
        <p:sp>
          <p:nvSpPr>
            <p:cNvPr id="98" name="Freeform 69">
              <a:extLst>
                <a:ext uri="{FF2B5EF4-FFF2-40B4-BE49-F238E27FC236}">
                  <a16:creationId xmlns:a16="http://schemas.microsoft.com/office/drawing/2014/main" id="{FE9A57BA-2554-64C6-232E-A20077153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880" y="5002213"/>
              <a:ext cx="419100" cy="387350"/>
            </a:xfrm>
            <a:custGeom>
              <a:avLst/>
              <a:gdLst>
                <a:gd name="T0" fmla="*/ 56 w 93"/>
                <a:gd name="T1" fmla="*/ 86 h 86"/>
                <a:gd name="T2" fmla="*/ 64 w 93"/>
                <a:gd name="T3" fmla="*/ 86 h 86"/>
                <a:gd name="T4" fmla="*/ 82 w 93"/>
                <a:gd name="T5" fmla="*/ 69 h 86"/>
                <a:gd name="T6" fmla="*/ 84 w 93"/>
                <a:gd name="T7" fmla="*/ 67 h 86"/>
                <a:gd name="T8" fmla="*/ 93 w 93"/>
                <a:gd name="T9" fmla="*/ 52 h 86"/>
                <a:gd name="T10" fmla="*/ 82 w 93"/>
                <a:gd name="T11" fmla="*/ 37 h 86"/>
                <a:gd name="T12" fmla="*/ 80 w 93"/>
                <a:gd name="T13" fmla="*/ 34 h 86"/>
                <a:gd name="T14" fmla="*/ 80 w 93"/>
                <a:gd name="T15" fmla="*/ 32 h 86"/>
                <a:gd name="T16" fmla="*/ 64 w 93"/>
                <a:gd name="T17" fmla="*/ 16 h 86"/>
                <a:gd name="T18" fmla="*/ 63 w 93"/>
                <a:gd name="T19" fmla="*/ 16 h 86"/>
                <a:gd name="T20" fmla="*/ 47 w 93"/>
                <a:gd name="T21" fmla="*/ 0 h 86"/>
                <a:gd name="T22" fmla="*/ 31 w 93"/>
                <a:gd name="T23" fmla="*/ 16 h 86"/>
                <a:gd name="T24" fmla="*/ 29 w 93"/>
                <a:gd name="T25" fmla="*/ 16 h 86"/>
                <a:gd name="T26" fmla="*/ 13 w 93"/>
                <a:gd name="T27" fmla="*/ 32 h 86"/>
                <a:gd name="T28" fmla="*/ 13 w 93"/>
                <a:gd name="T29" fmla="*/ 33 h 86"/>
                <a:gd name="T30" fmla="*/ 10 w 93"/>
                <a:gd name="T31" fmla="*/ 37 h 86"/>
                <a:gd name="T32" fmla="*/ 0 w 93"/>
                <a:gd name="T33" fmla="*/ 52 h 86"/>
                <a:gd name="T34" fmla="*/ 12 w 93"/>
                <a:gd name="T35" fmla="*/ 67 h 86"/>
                <a:gd name="T36" fmla="*/ 12 w 93"/>
                <a:gd name="T37" fmla="*/ 69 h 86"/>
                <a:gd name="T38" fmla="*/ 29 w 93"/>
                <a:gd name="T39" fmla="*/ 86 h 86"/>
                <a:gd name="T40" fmla="*/ 38 w 93"/>
                <a:gd name="T4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86">
                  <a:moveTo>
                    <a:pt x="56" y="86"/>
                  </a:moveTo>
                  <a:cubicBezTo>
                    <a:pt x="64" y="86"/>
                    <a:pt x="64" y="86"/>
                    <a:pt x="64" y="86"/>
                  </a:cubicBezTo>
                  <a:cubicBezTo>
                    <a:pt x="74" y="86"/>
                    <a:pt x="82" y="78"/>
                    <a:pt x="82" y="69"/>
                  </a:cubicBezTo>
                  <a:cubicBezTo>
                    <a:pt x="82" y="67"/>
                    <a:pt x="83" y="67"/>
                    <a:pt x="84" y="67"/>
                  </a:cubicBezTo>
                  <a:cubicBezTo>
                    <a:pt x="89" y="64"/>
                    <a:pt x="93" y="58"/>
                    <a:pt x="93" y="52"/>
                  </a:cubicBezTo>
                  <a:cubicBezTo>
                    <a:pt x="93" y="45"/>
                    <a:pt x="89" y="39"/>
                    <a:pt x="82" y="37"/>
                  </a:cubicBezTo>
                  <a:cubicBezTo>
                    <a:pt x="81" y="36"/>
                    <a:pt x="80" y="35"/>
                    <a:pt x="80" y="34"/>
                  </a:cubicBezTo>
                  <a:cubicBezTo>
                    <a:pt x="80" y="33"/>
                    <a:pt x="80" y="33"/>
                    <a:pt x="80" y="32"/>
                  </a:cubicBezTo>
                  <a:cubicBezTo>
                    <a:pt x="80" y="24"/>
                    <a:pt x="73" y="16"/>
                    <a:pt x="64" y="16"/>
                  </a:cubicBezTo>
                  <a:cubicBezTo>
                    <a:pt x="64" y="16"/>
                    <a:pt x="63" y="16"/>
                    <a:pt x="63" y="16"/>
                  </a:cubicBezTo>
                  <a:cubicBezTo>
                    <a:pt x="63" y="7"/>
                    <a:pt x="56" y="0"/>
                    <a:pt x="47" y="0"/>
                  </a:cubicBezTo>
                  <a:cubicBezTo>
                    <a:pt x="38" y="0"/>
                    <a:pt x="31" y="7"/>
                    <a:pt x="31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20" y="16"/>
                    <a:pt x="13" y="24"/>
                    <a:pt x="13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2" y="36"/>
                    <a:pt x="10" y="37"/>
                  </a:cubicBezTo>
                  <a:cubicBezTo>
                    <a:pt x="4" y="39"/>
                    <a:pt x="0" y="45"/>
                    <a:pt x="0" y="52"/>
                  </a:cubicBezTo>
                  <a:cubicBezTo>
                    <a:pt x="0" y="59"/>
                    <a:pt x="5" y="65"/>
                    <a:pt x="12" y="67"/>
                  </a:cubicBezTo>
                  <a:cubicBezTo>
                    <a:pt x="12" y="68"/>
                    <a:pt x="12" y="68"/>
                    <a:pt x="12" y="69"/>
                  </a:cubicBezTo>
                  <a:cubicBezTo>
                    <a:pt x="12" y="78"/>
                    <a:pt x="20" y="86"/>
                    <a:pt x="29" y="86"/>
                  </a:cubicBezTo>
                  <a:cubicBezTo>
                    <a:pt x="38" y="86"/>
                    <a:pt x="38" y="86"/>
                    <a:pt x="38" y="86"/>
                  </a:cubicBezTo>
                </a:path>
              </a:pathLst>
            </a:custGeom>
            <a:noFill/>
            <a:ln w="12700" cap="rnd">
              <a:solidFill>
                <a:srgbClr val="3037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" name="Line 70">
              <a:extLst>
                <a:ext uri="{FF2B5EF4-FFF2-40B4-BE49-F238E27FC236}">
                  <a16:creationId xmlns:a16="http://schemas.microsoft.com/office/drawing/2014/main" id="{BDA6912D-4EE8-A0F1-D27F-AF972C30DD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2018" y="5141913"/>
              <a:ext cx="0" cy="392113"/>
            </a:xfrm>
            <a:prstGeom prst="line">
              <a:avLst/>
            </a:prstGeom>
            <a:noFill/>
            <a:ln w="12700" cap="rnd">
              <a:solidFill>
                <a:srgbClr val="3037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" name="Freeform 71">
              <a:extLst>
                <a:ext uri="{FF2B5EF4-FFF2-40B4-BE49-F238E27FC236}">
                  <a16:creationId xmlns:a16="http://schemas.microsoft.com/office/drawing/2014/main" id="{8C88C626-6BAA-21AD-2157-64A62EA39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018" y="5254625"/>
              <a:ext cx="95250" cy="76200"/>
            </a:xfrm>
            <a:custGeom>
              <a:avLst/>
              <a:gdLst>
                <a:gd name="T0" fmla="*/ 0 w 21"/>
                <a:gd name="T1" fmla="*/ 17 h 17"/>
                <a:gd name="T2" fmla="*/ 9 w 21"/>
                <a:gd name="T3" fmla="*/ 9 h 17"/>
                <a:gd name="T4" fmla="*/ 12 w 21"/>
                <a:gd name="T5" fmla="*/ 9 h 17"/>
                <a:gd name="T6" fmla="*/ 21 w 21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0" y="17"/>
                  </a:moveTo>
                  <a:cubicBezTo>
                    <a:pt x="0" y="12"/>
                    <a:pt x="4" y="9"/>
                    <a:pt x="9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7" y="9"/>
                    <a:pt x="21" y="5"/>
                    <a:pt x="21" y="0"/>
                  </a:cubicBezTo>
                </a:path>
              </a:pathLst>
            </a:custGeom>
            <a:noFill/>
            <a:ln w="12700" cap="rnd">
              <a:solidFill>
                <a:srgbClr val="3037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" name="Freeform 72">
              <a:extLst>
                <a:ext uri="{FF2B5EF4-FFF2-40B4-BE49-F238E27FC236}">
                  <a16:creationId xmlns:a16="http://schemas.microsoft.com/office/drawing/2014/main" id="{A12756A9-4A24-0C5A-0D7B-3FBAA90B5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280" y="5219700"/>
              <a:ext cx="58737" cy="57150"/>
            </a:xfrm>
            <a:custGeom>
              <a:avLst/>
              <a:gdLst>
                <a:gd name="T0" fmla="*/ 0 w 13"/>
                <a:gd name="T1" fmla="*/ 0 h 13"/>
                <a:gd name="T2" fmla="*/ 13 w 13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cubicBezTo>
                    <a:pt x="7" y="0"/>
                    <a:pt x="13" y="6"/>
                    <a:pt x="13" y="13"/>
                  </a:cubicBezTo>
                </a:path>
              </a:pathLst>
            </a:custGeom>
            <a:noFill/>
            <a:ln w="12700" cap="rnd">
              <a:solidFill>
                <a:srgbClr val="3037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105" name="Billede 104">
            <a:extLst>
              <a:ext uri="{FF2B5EF4-FFF2-40B4-BE49-F238E27FC236}">
                <a16:creationId xmlns:a16="http://schemas.microsoft.com/office/drawing/2014/main" id="{C6E5F0B2-34C6-5F2B-24F2-4E4E7811DAB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809" y="8747723"/>
            <a:ext cx="2512374" cy="481177"/>
          </a:xfrm>
          <a:prstGeom prst="rect">
            <a:avLst/>
          </a:prstGeom>
        </p:spPr>
      </p:pic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C8C9A952-B297-E110-55A5-6976C8B3EE36}"/>
              </a:ext>
            </a:extLst>
          </p:cNvPr>
          <p:cNvCxnSpPr/>
          <p:nvPr/>
        </p:nvCxnSpPr>
        <p:spPr>
          <a:xfrm>
            <a:off x="1359103" y="1883229"/>
            <a:ext cx="3552595" cy="0"/>
          </a:xfrm>
          <a:prstGeom prst="line">
            <a:avLst/>
          </a:prstGeom>
          <a:ln w="12700">
            <a:solidFill>
              <a:srgbClr val="00694B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506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706</TotalTime>
  <Words>68</Words>
  <Application>Microsoft Macintosh PowerPoint</Application>
  <PresentationFormat>A4-papir (210 x 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Raleway SemiBold</vt:lpstr>
      <vt:lpstr>Office-tema</vt:lpstr>
      <vt:lpstr>NATURBINGO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Linnemann</dc:creator>
  <cp:lastModifiedBy>Henriette Krøyer</cp:lastModifiedBy>
  <cp:revision>9</cp:revision>
  <cp:lastPrinted>2026-09-09T10:46:17Z</cp:lastPrinted>
  <dcterms:created xsi:type="dcterms:W3CDTF">2026-09-02T10:57:33Z</dcterms:created>
  <dcterms:modified xsi:type="dcterms:W3CDTF">2026-09-30T09:25:30Z</dcterms:modified>
</cp:coreProperties>
</file>